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/>
    <p:restoredTop sz="94643"/>
  </p:normalViewPr>
  <p:slideViewPr>
    <p:cSldViewPr snapToGrid="0" snapToObjects="1">
      <p:cViewPr>
        <p:scale>
          <a:sx n="100" d="100"/>
          <a:sy n="100" d="100"/>
        </p:scale>
        <p:origin x="824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98158-AC0B-CE45-A296-6DB16133C92E}" type="datetimeFigureOut">
              <a:rPr lang="en-US" smtClean="0"/>
              <a:t>4/6/16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92E2A-584A-AC46-B02D-63A403BCBC9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42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072441-52FC-0B45-9320-394574EB775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184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Auswahlprozess</a:t>
            </a:r>
            <a:r>
              <a:rPr lang="en-US" dirty="0" smtClean="0"/>
              <a:t> </a:t>
            </a:r>
            <a:r>
              <a:rPr lang="en-US" dirty="0" err="1" smtClean="0"/>
              <a:t>generell</a:t>
            </a:r>
            <a:r>
              <a:rPr lang="en-US" dirty="0" smtClean="0"/>
              <a:t> </a:t>
            </a:r>
            <a:r>
              <a:rPr lang="en-US" dirty="0" err="1" smtClean="0"/>
              <a:t>beschreiben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072441-52FC-0B45-9320-394574EB775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76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98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42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08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06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303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06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95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7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34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94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02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BF2F8-2589-994C-872F-C10153C0B010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83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5" Type="http://schemas.openxmlformats.org/officeDocument/2006/relationships/image" Target="../media/image13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6825343" y="932769"/>
            <a:ext cx="718457" cy="707571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reieck 4"/>
          <p:cNvSpPr/>
          <p:nvPr/>
        </p:nvSpPr>
        <p:spPr>
          <a:xfrm>
            <a:off x="5638800" y="2860900"/>
            <a:ext cx="1023257" cy="914400"/>
          </a:xfrm>
          <a:prstGeom prst="triangl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/>
          <p:cNvSpPr/>
          <p:nvPr/>
        </p:nvSpPr>
        <p:spPr>
          <a:xfrm>
            <a:off x="6564086" y="1945820"/>
            <a:ext cx="1240971" cy="60960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5874886" y="1232465"/>
            <a:ext cx="555170" cy="560615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ylinder 8"/>
          <p:cNvSpPr/>
          <p:nvPr/>
        </p:nvSpPr>
        <p:spPr>
          <a:xfrm>
            <a:off x="9111343" y="1945820"/>
            <a:ext cx="696686" cy="797380"/>
          </a:xfrm>
          <a:prstGeom prst="can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Zylinder 9"/>
          <p:cNvSpPr/>
          <p:nvPr/>
        </p:nvSpPr>
        <p:spPr>
          <a:xfrm>
            <a:off x="9111343" y="2936420"/>
            <a:ext cx="696686" cy="797380"/>
          </a:xfrm>
          <a:prstGeom prst="can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hteck 10"/>
          <p:cNvSpPr/>
          <p:nvPr/>
        </p:nvSpPr>
        <p:spPr>
          <a:xfrm>
            <a:off x="7489373" y="3622220"/>
            <a:ext cx="522514" cy="101237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hteck 11"/>
          <p:cNvSpPr/>
          <p:nvPr/>
        </p:nvSpPr>
        <p:spPr>
          <a:xfrm>
            <a:off x="6091918" y="4223657"/>
            <a:ext cx="944335" cy="8273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Zylinder 12"/>
          <p:cNvSpPr/>
          <p:nvPr/>
        </p:nvSpPr>
        <p:spPr>
          <a:xfrm>
            <a:off x="9111343" y="3927020"/>
            <a:ext cx="696686" cy="797380"/>
          </a:xfrm>
          <a:prstGeom prst="can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hteck 13"/>
          <p:cNvSpPr/>
          <p:nvPr/>
        </p:nvSpPr>
        <p:spPr>
          <a:xfrm>
            <a:off x="7641773" y="3774620"/>
            <a:ext cx="522514" cy="101237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hteck 14"/>
          <p:cNvSpPr/>
          <p:nvPr/>
        </p:nvSpPr>
        <p:spPr>
          <a:xfrm>
            <a:off x="7794173" y="3927020"/>
            <a:ext cx="522514" cy="101237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Gerade Verbindung mit Pfeil 16"/>
          <p:cNvCxnSpPr>
            <a:stCxn id="4" idx="4"/>
            <a:endCxn id="6" idx="0"/>
          </p:cNvCxnSpPr>
          <p:nvPr/>
        </p:nvCxnSpPr>
        <p:spPr>
          <a:xfrm>
            <a:off x="7184572" y="1640340"/>
            <a:ext cx="0" cy="305480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Gekrümmte Verbindung 18"/>
          <p:cNvCxnSpPr>
            <a:stCxn id="4" idx="6"/>
            <a:endCxn id="9" idx="2"/>
          </p:cNvCxnSpPr>
          <p:nvPr/>
        </p:nvCxnSpPr>
        <p:spPr>
          <a:xfrm>
            <a:off x="7543800" y="1286555"/>
            <a:ext cx="1567543" cy="1057955"/>
          </a:xfrm>
          <a:prstGeom prst="curvedConnector3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9" name="Rechteck 28"/>
          <p:cNvSpPr/>
          <p:nvPr/>
        </p:nvSpPr>
        <p:spPr>
          <a:xfrm>
            <a:off x="6589938" y="2722787"/>
            <a:ext cx="1240971" cy="60960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Gekrümmte Verbindung 30"/>
          <p:cNvCxnSpPr>
            <a:stCxn id="6" idx="3"/>
            <a:endCxn id="29" idx="3"/>
          </p:cNvCxnSpPr>
          <p:nvPr/>
        </p:nvCxnSpPr>
        <p:spPr>
          <a:xfrm>
            <a:off x="7805057" y="2250620"/>
            <a:ext cx="25852" cy="776967"/>
          </a:xfrm>
          <a:prstGeom prst="curvedConnector3">
            <a:avLst>
              <a:gd name="adj1" fmla="val 984264"/>
            </a:avLst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3" name="Gekrümmte Verbindung 32"/>
          <p:cNvCxnSpPr>
            <a:stCxn id="29" idx="1"/>
            <a:endCxn id="6" idx="1"/>
          </p:cNvCxnSpPr>
          <p:nvPr/>
        </p:nvCxnSpPr>
        <p:spPr>
          <a:xfrm rot="10800000">
            <a:off x="6564086" y="2250621"/>
            <a:ext cx="25852" cy="776967"/>
          </a:xfrm>
          <a:prstGeom prst="curvedConnector3">
            <a:avLst>
              <a:gd name="adj1" fmla="val 984264"/>
            </a:avLst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Gekrümmte Verbindung 34"/>
          <p:cNvCxnSpPr>
            <a:stCxn id="29" idx="2"/>
            <a:endCxn id="5" idx="3"/>
          </p:cNvCxnSpPr>
          <p:nvPr/>
        </p:nvCxnSpPr>
        <p:spPr>
          <a:xfrm rot="5400000">
            <a:off x="6458971" y="3023846"/>
            <a:ext cx="442913" cy="1059995"/>
          </a:xfrm>
          <a:prstGeom prst="curvedConnector3">
            <a:avLst>
              <a:gd name="adj1" fmla="val 151613"/>
            </a:avLst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7" name="Gerade Verbindung mit Pfeil 36"/>
          <p:cNvCxnSpPr>
            <a:stCxn id="5" idx="0"/>
            <a:endCxn id="7" idx="2"/>
          </p:cNvCxnSpPr>
          <p:nvPr/>
        </p:nvCxnSpPr>
        <p:spPr>
          <a:xfrm flipV="1">
            <a:off x="6150429" y="1793080"/>
            <a:ext cx="2042" cy="1067820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9" idx="3"/>
            <a:endCxn id="10" idx="0"/>
          </p:cNvCxnSpPr>
          <p:nvPr/>
        </p:nvCxnSpPr>
        <p:spPr>
          <a:xfrm>
            <a:off x="9459686" y="2743200"/>
            <a:ext cx="0" cy="367392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10" idx="3"/>
            <a:endCxn id="13" idx="0"/>
          </p:cNvCxnSpPr>
          <p:nvPr/>
        </p:nvCxnSpPr>
        <p:spPr>
          <a:xfrm>
            <a:off x="9459686" y="3733800"/>
            <a:ext cx="0" cy="367392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29" idx="2"/>
            <a:endCxn id="11" idx="0"/>
          </p:cNvCxnSpPr>
          <p:nvPr/>
        </p:nvCxnSpPr>
        <p:spPr>
          <a:xfrm>
            <a:off x="7210424" y="3332387"/>
            <a:ext cx="540206" cy="289833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5" name="Gekrümmte Verbindung 44"/>
          <p:cNvCxnSpPr>
            <a:stCxn id="12" idx="2"/>
            <a:endCxn id="13" idx="3"/>
          </p:cNvCxnSpPr>
          <p:nvPr/>
        </p:nvCxnSpPr>
        <p:spPr>
          <a:xfrm rot="5400000" flipH="1" flipV="1">
            <a:off x="7848600" y="3439886"/>
            <a:ext cx="326571" cy="2895600"/>
          </a:xfrm>
          <a:prstGeom prst="curvedConnector3">
            <a:avLst>
              <a:gd name="adj1" fmla="val -70000"/>
            </a:avLst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7" name="Gekrümmte Verbindung 46"/>
          <p:cNvCxnSpPr>
            <a:stCxn id="12" idx="0"/>
            <a:endCxn id="10" idx="2"/>
          </p:cNvCxnSpPr>
          <p:nvPr/>
        </p:nvCxnSpPr>
        <p:spPr>
          <a:xfrm rot="5400000" flipH="1" flipV="1">
            <a:off x="7393441" y="2505756"/>
            <a:ext cx="888547" cy="2547257"/>
          </a:xfrm>
          <a:prstGeom prst="curvedConnector2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4203926" y="1549682"/>
            <a:ext cx="620486" cy="31218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mtClean="0"/>
              <a:t>API Management</a:t>
            </a:r>
            <a:endParaRPr lang="en-US"/>
          </a:p>
        </p:txBody>
      </p:sp>
      <p:cxnSp>
        <p:nvCxnSpPr>
          <p:cNvPr id="51" name="Gerade Verbindung mit Pfeil 50"/>
          <p:cNvCxnSpPr>
            <a:endCxn id="7" idx="1"/>
          </p:cNvCxnSpPr>
          <p:nvPr/>
        </p:nvCxnSpPr>
        <p:spPr>
          <a:xfrm flipV="1">
            <a:off x="4811484" y="1512773"/>
            <a:ext cx="1063402" cy="7378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/>
          <p:cNvCxnSpPr>
            <a:stCxn id="49" idx="3"/>
            <a:endCxn id="5" idx="1"/>
          </p:cNvCxnSpPr>
          <p:nvPr/>
        </p:nvCxnSpPr>
        <p:spPr>
          <a:xfrm>
            <a:off x="4824412" y="3110592"/>
            <a:ext cx="1070202" cy="2075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/>
          <p:cNvCxnSpPr>
            <a:endCxn id="12" idx="1"/>
          </p:cNvCxnSpPr>
          <p:nvPr/>
        </p:nvCxnSpPr>
        <p:spPr>
          <a:xfrm>
            <a:off x="4824412" y="3913413"/>
            <a:ext cx="1267506" cy="7239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eck 55"/>
          <p:cNvSpPr/>
          <p:nvPr/>
        </p:nvSpPr>
        <p:spPr>
          <a:xfrm>
            <a:off x="1910628" y="2694955"/>
            <a:ext cx="1201140" cy="831273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Consumer</a:t>
            </a:r>
            <a:endParaRPr lang="en-US" dirty="0"/>
          </a:p>
        </p:txBody>
      </p:sp>
      <p:cxnSp>
        <p:nvCxnSpPr>
          <p:cNvPr id="58" name="Gerade Verbindung mit Pfeil 57"/>
          <p:cNvCxnSpPr>
            <a:stCxn id="56" idx="3"/>
            <a:endCxn id="49" idx="1"/>
          </p:cNvCxnSpPr>
          <p:nvPr/>
        </p:nvCxnSpPr>
        <p:spPr>
          <a:xfrm>
            <a:off x="3111768" y="3110592"/>
            <a:ext cx="1092158" cy="0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uppieren 21"/>
          <p:cNvGrpSpPr/>
          <p:nvPr/>
        </p:nvGrpSpPr>
        <p:grpSpPr>
          <a:xfrm>
            <a:off x="678838" y="2792508"/>
            <a:ext cx="326670" cy="660183"/>
            <a:chOff x="965555" y="2228850"/>
            <a:chExt cx="424784" cy="820388"/>
          </a:xfrm>
        </p:grpSpPr>
        <p:sp>
          <p:nvSpPr>
            <p:cNvPr id="61" name="Ellipse 22"/>
            <p:cNvSpPr/>
            <p:nvPr/>
          </p:nvSpPr>
          <p:spPr>
            <a:xfrm>
              <a:off x="1047772" y="2228850"/>
              <a:ext cx="260350" cy="245094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Gerader Verbinder 23"/>
            <p:cNvCxnSpPr/>
            <p:nvPr/>
          </p:nvCxnSpPr>
          <p:spPr>
            <a:xfrm>
              <a:off x="1177947" y="2473944"/>
              <a:ext cx="0" cy="33020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" name="Gerader Verbinder 24"/>
            <p:cNvCxnSpPr/>
            <p:nvPr/>
          </p:nvCxnSpPr>
          <p:spPr>
            <a:xfrm flipH="1">
              <a:off x="965555" y="2473944"/>
              <a:ext cx="212392" cy="174006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4" name="Gerader Verbinder 25"/>
            <p:cNvCxnSpPr/>
            <p:nvPr/>
          </p:nvCxnSpPr>
          <p:spPr>
            <a:xfrm>
              <a:off x="1177947" y="2473944"/>
              <a:ext cx="212392" cy="17145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" name="Gerader Verbinder 26"/>
            <p:cNvCxnSpPr/>
            <p:nvPr/>
          </p:nvCxnSpPr>
          <p:spPr>
            <a:xfrm flipH="1">
              <a:off x="1034131" y="2772085"/>
              <a:ext cx="143816" cy="277153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" name="Gerader Verbinder 27"/>
            <p:cNvCxnSpPr/>
            <p:nvPr/>
          </p:nvCxnSpPr>
          <p:spPr>
            <a:xfrm>
              <a:off x="1177947" y="2769578"/>
              <a:ext cx="130175" cy="27966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67" name="Gerade Verbindung mit Pfeil 66"/>
          <p:cNvCxnSpPr>
            <a:endCxn id="56" idx="1"/>
          </p:cNvCxnSpPr>
          <p:nvPr/>
        </p:nvCxnSpPr>
        <p:spPr>
          <a:xfrm>
            <a:off x="1096233" y="3110591"/>
            <a:ext cx="814395" cy="1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47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hteck 66"/>
          <p:cNvSpPr/>
          <p:nvPr/>
        </p:nvSpPr>
        <p:spPr>
          <a:xfrm>
            <a:off x="3114591" y="468403"/>
            <a:ext cx="6810375" cy="5829300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de-DE" dirty="0" smtClean="0"/>
              <a:t>API Management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3343276" y="4018220"/>
            <a:ext cx="1140542" cy="76691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Developer Portal</a:t>
            </a:r>
            <a:endParaRPr lang="en-US" sz="1600" dirty="0"/>
          </a:p>
        </p:txBody>
      </p:sp>
      <p:sp>
        <p:nvSpPr>
          <p:cNvPr id="2" name="Rechteck 1"/>
          <p:cNvSpPr/>
          <p:nvPr/>
        </p:nvSpPr>
        <p:spPr>
          <a:xfrm>
            <a:off x="5647645" y="1965833"/>
            <a:ext cx="328863" cy="151597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dirty="0" smtClean="0"/>
              <a:t>API Gateway</a:t>
            </a:r>
            <a:endParaRPr lang="en-US" dirty="0"/>
          </a:p>
        </p:txBody>
      </p:sp>
      <p:sp>
        <p:nvSpPr>
          <p:cNvPr id="3" name="Rechteck 2"/>
          <p:cNvSpPr/>
          <p:nvPr/>
        </p:nvSpPr>
        <p:spPr>
          <a:xfrm>
            <a:off x="7060387" y="4018220"/>
            <a:ext cx="1140542" cy="76691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Admin</a:t>
            </a:r>
            <a:endParaRPr lang="en-US" dirty="0"/>
          </a:p>
        </p:txBody>
      </p:sp>
      <p:cxnSp>
        <p:nvCxnSpPr>
          <p:cNvPr id="4" name="Gerade Verbindung mit Pfeil 3"/>
          <p:cNvCxnSpPr/>
          <p:nvPr/>
        </p:nvCxnSpPr>
        <p:spPr>
          <a:xfrm flipH="1" flipV="1">
            <a:off x="6032657" y="1444466"/>
            <a:ext cx="1264089" cy="257145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Flussdiagramm: Magnetplattenspeicher 4"/>
          <p:cNvSpPr/>
          <p:nvPr/>
        </p:nvSpPr>
        <p:spPr>
          <a:xfrm>
            <a:off x="5297726" y="657900"/>
            <a:ext cx="1028700" cy="771525"/>
          </a:xfrm>
          <a:prstGeom prst="flowChartMagneticDisk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Logs</a:t>
            </a:r>
          </a:p>
        </p:txBody>
      </p:sp>
      <p:cxnSp>
        <p:nvCxnSpPr>
          <p:cNvPr id="6" name="Gerade Verbindung mit Pfeil 5"/>
          <p:cNvCxnSpPr>
            <a:stCxn id="2" idx="0"/>
            <a:endCxn id="5" idx="3"/>
          </p:cNvCxnSpPr>
          <p:nvPr/>
        </p:nvCxnSpPr>
        <p:spPr>
          <a:xfrm flipH="1" flipV="1">
            <a:off x="5812076" y="1429425"/>
            <a:ext cx="1" cy="5364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/>
          <p:nvPr/>
        </p:nvCxnSpPr>
        <p:spPr>
          <a:xfrm flipV="1">
            <a:off x="4251594" y="1429426"/>
            <a:ext cx="1259694" cy="258649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Rechteck 8"/>
          <p:cNvSpPr/>
          <p:nvPr/>
        </p:nvSpPr>
        <p:spPr>
          <a:xfrm>
            <a:off x="10293885" y="2282426"/>
            <a:ext cx="1140542" cy="766916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Backend</a:t>
            </a:r>
            <a:endParaRPr lang="en-US" dirty="0"/>
          </a:p>
        </p:txBody>
      </p:sp>
      <p:cxnSp>
        <p:nvCxnSpPr>
          <p:cNvPr id="10" name="Gerade Verbindung mit Pfeil 9"/>
          <p:cNvCxnSpPr>
            <a:stCxn id="2" idx="3"/>
            <a:endCxn id="9" idx="1"/>
          </p:cNvCxnSpPr>
          <p:nvPr/>
        </p:nvCxnSpPr>
        <p:spPr>
          <a:xfrm flipV="1">
            <a:off x="5976508" y="2665884"/>
            <a:ext cx="4317377" cy="57939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1" name="Flussdiagramm: Magnetplattenspeicher 10"/>
          <p:cNvSpPr/>
          <p:nvPr/>
        </p:nvSpPr>
        <p:spPr>
          <a:xfrm>
            <a:off x="5297726" y="4991773"/>
            <a:ext cx="1028700" cy="771525"/>
          </a:xfrm>
          <a:prstGeom prst="flowChartMagneticDisk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Analytics</a:t>
            </a:r>
          </a:p>
        </p:txBody>
      </p:sp>
      <p:cxnSp>
        <p:nvCxnSpPr>
          <p:cNvPr id="13" name="Gerade Verbindung mit Pfeil 12"/>
          <p:cNvCxnSpPr/>
          <p:nvPr/>
        </p:nvCxnSpPr>
        <p:spPr>
          <a:xfrm flipV="1">
            <a:off x="6353886" y="4780527"/>
            <a:ext cx="706501" cy="3625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Flussdiagramm: Magnetplattenspeicher 14"/>
          <p:cNvSpPr/>
          <p:nvPr/>
        </p:nvSpPr>
        <p:spPr>
          <a:xfrm>
            <a:off x="8707676" y="4009002"/>
            <a:ext cx="1028700" cy="771525"/>
          </a:xfrm>
          <a:prstGeom prst="flowChartMagneticDisk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Audit</a:t>
            </a:r>
          </a:p>
        </p:txBody>
      </p:sp>
      <p:cxnSp>
        <p:nvCxnSpPr>
          <p:cNvPr id="17" name="Gewinkelte Verbindung 16"/>
          <p:cNvCxnSpPr>
            <a:stCxn id="16" idx="2"/>
            <a:endCxn id="15" idx="3"/>
          </p:cNvCxnSpPr>
          <p:nvPr/>
        </p:nvCxnSpPr>
        <p:spPr>
          <a:xfrm rot="5400000" flipH="1" flipV="1">
            <a:off x="6565481" y="2128592"/>
            <a:ext cx="4609" cy="5308479"/>
          </a:xfrm>
          <a:prstGeom prst="bentConnector3">
            <a:avLst>
              <a:gd name="adj1" fmla="val -26245932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echteck 18"/>
          <p:cNvSpPr/>
          <p:nvPr/>
        </p:nvSpPr>
        <p:spPr>
          <a:xfrm>
            <a:off x="1695987" y="2330598"/>
            <a:ext cx="1140542" cy="766916"/>
          </a:xfrm>
          <a:prstGeom prst="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Consumer</a:t>
            </a:r>
            <a:endParaRPr lang="en-US" dirty="0"/>
          </a:p>
        </p:txBody>
      </p:sp>
      <p:cxnSp>
        <p:nvCxnSpPr>
          <p:cNvPr id="20" name="Gerade Verbindung mit Pfeil 19"/>
          <p:cNvCxnSpPr>
            <a:stCxn id="19" idx="3"/>
            <a:endCxn id="2" idx="1"/>
          </p:cNvCxnSpPr>
          <p:nvPr/>
        </p:nvCxnSpPr>
        <p:spPr>
          <a:xfrm>
            <a:off x="2836529" y="2714056"/>
            <a:ext cx="2811116" cy="9767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 flipV="1">
            <a:off x="4483818" y="3225137"/>
            <a:ext cx="1159686" cy="793082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uppieren 21"/>
          <p:cNvGrpSpPr/>
          <p:nvPr/>
        </p:nvGrpSpPr>
        <p:grpSpPr>
          <a:xfrm>
            <a:off x="611432" y="2371756"/>
            <a:ext cx="326670" cy="660183"/>
            <a:chOff x="965555" y="2228850"/>
            <a:chExt cx="424784" cy="820388"/>
          </a:xfrm>
        </p:grpSpPr>
        <p:sp>
          <p:nvSpPr>
            <p:cNvPr id="23" name="Ellipse 22"/>
            <p:cNvSpPr/>
            <p:nvPr/>
          </p:nvSpPr>
          <p:spPr>
            <a:xfrm>
              <a:off x="1047772" y="2228850"/>
              <a:ext cx="260350" cy="245094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Gerader Verbinder 23"/>
            <p:cNvCxnSpPr>
              <a:stCxn id="23" idx="4"/>
            </p:cNvCxnSpPr>
            <p:nvPr/>
          </p:nvCxnSpPr>
          <p:spPr>
            <a:xfrm>
              <a:off x="1177947" y="2473944"/>
              <a:ext cx="0" cy="33020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Gerader Verbinder 24"/>
            <p:cNvCxnSpPr>
              <a:stCxn id="23" idx="4"/>
            </p:cNvCxnSpPr>
            <p:nvPr/>
          </p:nvCxnSpPr>
          <p:spPr>
            <a:xfrm flipH="1">
              <a:off x="965555" y="2473944"/>
              <a:ext cx="212392" cy="174006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" name="Gerader Verbinder 25"/>
            <p:cNvCxnSpPr>
              <a:stCxn id="23" idx="4"/>
            </p:cNvCxnSpPr>
            <p:nvPr/>
          </p:nvCxnSpPr>
          <p:spPr>
            <a:xfrm>
              <a:off x="1177947" y="2473944"/>
              <a:ext cx="212392" cy="17145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" name="Gerader Verbinder 26"/>
            <p:cNvCxnSpPr/>
            <p:nvPr/>
          </p:nvCxnSpPr>
          <p:spPr>
            <a:xfrm flipH="1">
              <a:off x="1034131" y="2772085"/>
              <a:ext cx="143816" cy="277153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" name="Gerader Verbinder 27"/>
            <p:cNvCxnSpPr/>
            <p:nvPr/>
          </p:nvCxnSpPr>
          <p:spPr>
            <a:xfrm>
              <a:off x="1177947" y="2769578"/>
              <a:ext cx="130175" cy="27966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9" name="Gerade Verbindung mit Pfeil 28"/>
          <p:cNvCxnSpPr>
            <a:endCxn id="19" idx="1"/>
          </p:cNvCxnSpPr>
          <p:nvPr/>
        </p:nvCxnSpPr>
        <p:spPr>
          <a:xfrm flipV="1">
            <a:off x="1034554" y="2714056"/>
            <a:ext cx="661433" cy="7166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 flipV="1">
            <a:off x="1052829" y="4394766"/>
            <a:ext cx="2290447" cy="3198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lussdiagramm: Magnetplattenspeicher 32"/>
          <p:cNvSpPr/>
          <p:nvPr/>
        </p:nvSpPr>
        <p:spPr>
          <a:xfrm>
            <a:off x="5304198" y="4012202"/>
            <a:ext cx="1028700" cy="771525"/>
          </a:xfrm>
          <a:prstGeom prst="flowChartMagneticDisk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Confi</a:t>
            </a:r>
            <a:r>
              <a:rPr lang="en-US" dirty="0" smtClean="0"/>
              <a:t>g</a:t>
            </a:r>
            <a:endParaRPr lang="de-DE" dirty="0" smtClean="0"/>
          </a:p>
        </p:txBody>
      </p:sp>
      <p:cxnSp>
        <p:nvCxnSpPr>
          <p:cNvPr id="34" name="Gerade Verbindung mit Pfeil 33"/>
          <p:cNvCxnSpPr>
            <a:stCxn id="33" idx="1"/>
          </p:cNvCxnSpPr>
          <p:nvPr/>
        </p:nvCxnSpPr>
        <p:spPr>
          <a:xfrm flipV="1">
            <a:off x="5818548" y="3475794"/>
            <a:ext cx="1" cy="53640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mit Pfeil 34"/>
          <p:cNvCxnSpPr>
            <a:stCxn id="3" idx="1"/>
            <a:endCxn id="33" idx="4"/>
          </p:cNvCxnSpPr>
          <p:nvPr/>
        </p:nvCxnSpPr>
        <p:spPr>
          <a:xfrm flipH="1" flipV="1">
            <a:off x="6332898" y="4397965"/>
            <a:ext cx="727489" cy="37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/>
          <p:nvPr/>
        </p:nvCxnSpPr>
        <p:spPr>
          <a:xfrm flipH="1" flipV="1">
            <a:off x="5987310" y="3225137"/>
            <a:ext cx="1073077" cy="826226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Freihandform 41"/>
          <p:cNvSpPr/>
          <p:nvPr/>
        </p:nvSpPr>
        <p:spPr>
          <a:xfrm>
            <a:off x="4959840" y="3478303"/>
            <a:ext cx="685800" cy="1609725"/>
          </a:xfrm>
          <a:custGeom>
            <a:avLst/>
            <a:gdLst>
              <a:gd name="connsiteX0" fmla="*/ 685800 w 685800"/>
              <a:gd name="connsiteY0" fmla="*/ 0 h 1609725"/>
              <a:gd name="connsiteX1" fmla="*/ 0 w 685800"/>
              <a:gd name="connsiteY1" fmla="*/ 581025 h 1609725"/>
              <a:gd name="connsiteX2" fmla="*/ 0 w 685800"/>
              <a:gd name="connsiteY2" fmla="*/ 1447800 h 1609725"/>
              <a:gd name="connsiteX3" fmla="*/ 333375 w 685800"/>
              <a:gd name="connsiteY3" fmla="*/ 1609725 h 1609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" h="1609725">
                <a:moveTo>
                  <a:pt x="685800" y="0"/>
                </a:moveTo>
                <a:lnTo>
                  <a:pt x="0" y="581025"/>
                </a:lnTo>
                <a:lnTo>
                  <a:pt x="0" y="1447800"/>
                </a:lnTo>
                <a:lnTo>
                  <a:pt x="333375" y="1609725"/>
                </a:lnTo>
              </a:path>
            </a:pathLst>
          </a:cu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Gerade Verbindung mit Pfeil 47"/>
          <p:cNvCxnSpPr>
            <a:stCxn id="3" idx="3"/>
            <a:endCxn id="15" idx="2"/>
          </p:cNvCxnSpPr>
          <p:nvPr/>
        </p:nvCxnSpPr>
        <p:spPr>
          <a:xfrm flipV="1">
            <a:off x="8200929" y="4394765"/>
            <a:ext cx="506747" cy="69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Gerade Verbindung mit Pfeil 68"/>
          <p:cNvCxnSpPr/>
          <p:nvPr/>
        </p:nvCxnSpPr>
        <p:spPr>
          <a:xfrm flipV="1">
            <a:off x="4482770" y="4412489"/>
            <a:ext cx="814956" cy="101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3337875" y="2797754"/>
            <a:ext cx="1140542" cy="76691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Portal IdP</a:t>
            </a:r>
            <a:endParaRPr lang="en-US" sz="1600" dirty="0"/>
          </a:p>
        </p:txBody>
      </p:sp>
      <p:sp>
        <p:nvSpPr>
          <p:cNvPr id="38" name="Rechteck 37"/>
          <p:cNvSpPr/>
          <p:nvPr/>
        </p:nvSpPr>
        <p:spPr>
          <a:xfrm>
            <a:off x="6900043" y="744327"/>
            <a:ext cx="1140542" cy="76691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API IdP</a:t>
            </a:r>
            <a:endParaRPr lang="en-US" sz="1600" dirty="0"/>
          </a:p>
        </p:txBody>
      </p:sp>
      <p:cxnSp>
        <p:nvCxnSpPr>
          <p:cNvPr id="39" name="Gerade Verbindung mit Pfeil 38"/>
          <p:cNvCxnSpPr/>
          <p:nvPr/>
        </p:nvCxnSpPr>
        <p:spPr>
          <a:xfrm flipV="1">
            <a:off x="6005549" y="1406213"/>
            <a:ext cx="894494" cy="66428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2"/>
            <a:endCxn id="16" idx="0"/>
          </p:cNvCxnSpPr>
          <p:nvPr/>
        </p:nvCxnSpPr>
        <p:spPr>
          <a:xfrm>
            <a:off x="3908146" y="3564670"/>
            <a:ext cx="5401" cy="45355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41" name="Gruppieren 21"/>
          <p:cNvGrpSpPr/>
          <p:nvPr/>
        </p:nvGrpSpPr>
        <p:grpSpPr>
          <a:xfrm>
            <a:off x="611432" y="4051363"/>
            <a:ext cx="326670" cy="660183"/>
            <a:chOff x="965555" y="2228850"/>
            <a:chExt cx="424784" cy="820388"/>
          </a:xfrm>
        </p:grpSpPr>
        <p:sp>
          <p:nvSpPr>
            <p:cNvPr id="43" name="Ellipse 22"/>
            <p:cNvSpPr/>
            <p:nvPr/>
          </p:nvSpPr>
          <p:spPr>
            <a:xfrm>
              <a:off x="1047772" y="2228850"/>
              <a:ext cx="260350" cy="245094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Gerader Verbinder 23"/>
            <p:cNvCxnSpPr/>
            <p:nvPr/>
          </p:nvCxnSpPr>
          <p:spPr>
            <a:xfrm>
              <a:off x="1177947" y="2473944"/>
              <a:ext cx="0" cy="33020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" name="Gerader Verbinder 24"/>
            <p:cNvCxnSpPr/>
            <p:nvPr/>
          </p:nvCxnSpPr>
          <p:spPr>
            <a:xfrm flipH="1">
              <a:off x="965555" y="2473944"/>
              <a:ext cx="212392" cy="174006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Gerader Verbinder 25"/>
            <p:cNvCxnSpPr/>
            <p:nvPr/>
          </p:nvCxnSpPr>
          <p:spPr>
            <a:xfrm>
              <a:off x="1177947" y="2473944"/>
              <a:ext cx="212392" cy="17145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Gerader Verbinder 26"/>
            <p:cNvCxnSpPr/>
            <p:nvPr/>
          </p:nvCxnSpPr>
          <p:spPr>
            <a:xfrm flipH="1">
              <a:off x="1034131" y="2772085"/>
              <a:ext cx="143816" cy="277153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Gerader Verbinder 27"/>
            <p:cNvCxnSpPr/>
            <p:nvPr/>
          </p:nvCxnSpPr>
          <p:spPr>
            <a:xfrm>
              <a:off x="1177947" y="2769578"/>
              <a:ext cx="130175" cy="27966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" name="Textfeld 11"/>
          <p:cNvSpPr txBox="1"/>
          <p:nvPr/>
        </p:nvSpPr>
        <p:spPr>
          <a:xfrm>
            <a:off x="199000" y="4700560"/>
            <a:ext cx="1151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Developer</a:t>
            </a:r>
            <a:endParaRPr lang="en-US"/>
          </a:p>
        </p:txBody>
      </p:sp>
      <p:sp>
        <p:nvSpPr>
          <p:cNvPr id="50" name="Rechteck 49"/>
          <p:cNvSpPr/>
          <p:nvPr/>
        </p:nvSpPr>
        <p:spPr>
          <a:xfrm>
            <a:off x="6901975" y="1703456"/>
            <a:ext cx="1140542" cy="76691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Cache</a:t>
            </a:r>
            <a:endParaRPr lang="en-US" sz="1600" dirty="0"/>
          </a:p>
        </p:txBody>
      </p:sp>
      <p:cxnSp>
        <p:nvCxnSpPr>
          <p:cNvPr id="52" name="Gerade Verbindung mit Pfeil 51"/>
          <p:cNvCxnSpPr/>
          <p:nvPr/>
        </p:nvCxnSpPr>
        <p:spPr>
          <a:xfrm flipV="1">
            <a:off x="5976508" y="2085537"/>
            <a:ext cx="923535" cy="363517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1118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" grpId="0" animBg="1"/>
      <p:bldP spid="5" grpId="0" animBg="1"/>
      <p:bldP spid="11" grpId="0" animBg="1"/>
      <p:bldP spid="15" grpId="0" animBg="1"/>
      <p:bldP spid="33" grpId="0" animBg="1"/>
      <p:bldP spid="42" grpId="0" animBg="1"/>
      <p:bldP spid="37" grpId="0" animBg="1"/>
      <p:bldP spid="38" grpId="0" animBg="1"/>
      <p:bldP spid="5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94653" y="1756550"/>
            <a:ext cx="2673676" cy="2673676"/>
          </a:xfrm>
          <a:prstGeom prst="rect">
            <a:avLst/>
          </a:prstGeom>
        </p:spPr>
      </p:pic>
      <p:grpSp>
        <p:nvGrpSpPr>
          <p:cNvPr id="5" name="Gruppierung 4"/>
          <p:cNvGrpSpPr/>
          <p:nvPr/>
        </p:nvGrpSpPr>
        <p:grpSpPr>
          <a:xfrm>
            <a:off x="5482811" y="364529"/>
            <a:ext cx="2812836" cy="2118064"/>
            <a:chOff x="7718175" y="1317304"/>
            <a:chExt cx="2812836" cy="2118064"/>
          </a:xfrm>
        </p:grpSpPr>
        <p:pic>
          <p:nvPicPr>
            <p:cNvPr id="3" name="Bild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35775" y="1690688"/>
              <a:ext cx="1695236" cy="1744680"/>
            </a:xfrm>
            <a:prstGeom prst="rect">
              <a:avLst/>
            </a:prstGeom>
          </p:spPr>
        </p:pic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18175" y="1317304"/>
              <a:ext cx="1431818" cy="1431818"/>
            </a:xfrm>
            <a:prstGeom prst="rect">
              <a:avLst/>
            </a:prstGeom>
          </p:spPr>
        </p:pic>
      </p:grpSp>
      <p:pic>
        <p:nvPicPr>
          <p:cNvPr id="6" name="Bild 5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97886" y="1412997"/>
            <a:ext cx="3156147" cy="971122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2775" y="-53009"/>
            <a:ext cx="2703918" cy="2027939"/>
          </a:xfrm>
          <a:prstGeom prst="rect">
            <a:avLst/>
          </a:prstGeom>
        </p:spPr>
      </p:pic>
      <p:pic>
        <p:nvPicPr>
          <p:cNvPr id="11" name="Bild 10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252" y="3319773"/>
            <a:ext cx="3241925" cy="1551691"/>
          </a:xfrm>
          <a:prstGeom prst="rect">
            <a:avLst/>
          </a:prstGeom>
        </p:spPr>
      </p:pic>
      <p:pic>
        <p:nvPicPr>
          <p:cNvPr id="12" name="Bild 11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2642" y="2346548"/>
            <a:ext cx="2125967" cy="1780497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661" y="3996966"/>
            <a:ext cx="2085110" cy="1624400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94026" y="1090572"/>
            <a:ext cx="2043178" cy="821003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7979" y="1948337"/>
            <a:ext cx="2374472" cy="1068512"/>
          </a:xfrm>
          <a:prstGeom prst="rect">
            <a:avLst/>
          </a:prstGeom>
        </p:spPr>
      </p:pic>
      <p:pic>
        <p:nvPicPr>
          <p:cNvPr id="16" name="Bild 15"/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65829" y="2658026"/>
            <a:ext cx="2016982" cy="1258459"/>
          </a:xfrm>
          <a:prstGeom prst="rect">
            <a:avLst/>
          </a:prstGeom>
        </p:spPr>
      </p:pic>
      <p:pic>
        <p:nvPicPr>
          <p:cNvPr id="17" name="Bild 1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743588" y="4430226"/>
            <a:ext cx="1941448" cy="882476"/>
          </a:xfrm>
          <a:prstGeom prst="rect">
            <a:avLst/>
          </a:prstGeo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3148" y="4254038"/>
            <a:ext cx="1640440" cy="164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948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</Words>
  <Application>Microsoft Macintosh PowerPoint</Application>
  <PresentationFormat>Breitbild</PresentationFormat>
  <Paragraphs>19</Paragraphs>
  <Slides>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Office-Design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Danielsson</dc:creator>
  <cp:lastModifiedBy>Martin Danielsson</cp:lastModifiedBy>
  <cp:revision>12</cp:revision>
  <dcterms:created xsi:type="dcterms:W3CDTF">2016-04-04T11:56:44Z</dcterms:created>
  <dcterms:modified xsi:type="dcterms:W3CDTF">2016-04-06T09:34:07Z</dcterms:modified>
</cp:coreProperties>
</file>

<file path=docProps/thumbnail.jpeg>
</file>